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lb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FB659-D4F1-4384-B524-C2F39807DDD0}" type="datetimeFigureOut">
              <a:rPr lang="lb-LU" smtClean="0"/>
              <a:t>28/11/2008</a:t>
            </a:fld>
            <a:endParaRPr lang="lb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b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71420-B6D4-4CCE-8A31-CEC136747884}" type="slidenum">
              <a:rPr lang="lb-LU" smtClean="0"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62AB-5726-46DB-B907-4A2F35ED3EC2}" type="datetime1">
              <a:rPr lang="lb-LU" smtClean="0"/>
              <a:t>28/11/2008</a:t>
            </a:fld>
            <a:endParaRPr lang="lb-L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17E3-867D-4A0C-B2E1-D520D401D9F4}" type="datetime1">
              <a:rPr lang="lb-LU" smtClean="0"/>
              <a:t>28/11/2008</a:t>
            </a:fld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E7C27-25BC-4517-A7EA-C574781415E6}" type="datetime1">
              <a:rPr lang="lb-LU" smtClean="0"/>
              <a:t>28/11/2008</a:t>
            </a:fld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F88FF-661F-4B91-97D4-6171B66B53D0}" type="datetime1">
              <a:rPr lang="lb-LU" smtClean="0"/>
              <a:t>28/11/2008</a:t>
            </a:fld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48D73-1EED-4A2F-A0B1-1EEAB215D599}" type="datetime1">
              <a:rPr lang="lb-LU" smtClean="0"/>
              <a:t>28/11/2008</a:t>
            </a:fld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F5FB-F94B-4920-89D0-075521BDEADF}" type="datetime1">
              <a:rPr lang="lb-LU" smtClean="0"/>
              <a:t>28/11/2008</a:t>
            </a:fld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D6BE-9158-40C5-8226-8A43DD2E71B8}" type="datetime1">
              <a:rPr lang="lb-LU" smtClean="0"/>
              <a:t>28/11/2008</a:t>
            </a:fld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5910-9E83-4B40-A92C-010D70352C86}" type="datetime1">
              <a:rPr lang="lb-LU" smtClean="0"/>
              <a:t>28/11/2008</a:t>
            </a:fld>
            <a:endParaRPr lang="lb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DFF13-3B4D-49E1-A14F-7C62BD680833}" type="datetime1">
              <a:rPr lang="lb-LU" smtClean="0"/>
              <a:t>28/11/2008</a:t>
            </a:fld>
            <a:endParaRPr lang="lb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CE79-5DA4-4703-B44E-886A9867C677}" type="datetime1">
              <a:rPr lang="lb-LU" smtClean="0"/>
              <a:t>28/11/2008</a:t>
            </a:fld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BFA1-EA55-4745-8DF9-A10AEB72C852}" type="datetime1">
              <a:rPr lang="lb-LU" smtClean="0"/>
              <a:t>28/11/2008</a:t>
            </a:fld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1CF35B-6811-4A1F-A866-8001F7135CE1}" type="datetime1">
              <a:rPr lang="lb-LU" smtClean="0"/>
              <a:t>28/11/2008</a:t>
            </a:fld>
            <a:endParaRPr lang="lb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A1982E9-578D-482A-9E70-4F6FE87F184A}" type="slidenum">
              <a:rPr lang="lb-LU" smtClean="0"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b-LU" dirty="0" smtClean="0"/>
              <a:t>Dr Claude Schummer</a:t>
            </a:r>
          </a:p>
          <a:p>
            <a:r>
              <a:rPr lang="lb-LU" dirty="0" smtClean="0"/>
              <a:t>Luxemburg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b-LU" dirty="0" smtClean="0"/>
              <a:t>CRITICAL INCIDENCE REPORTING &amp; REACTING SYSTEM</a:t>
            </a:r>
            <a:endParaRPr lang="lb-L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b-LU" dirty="0" smtClean="0"/>
              <a:t>CRITICAL INCIDENCE REPORTING &amp; REACTING SYSTEM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lb-LU" u="sng" dirty="0" smtClean="0"/>
              <a:t>WHO Draft Guidelines for Adverse Event Reporting and Learning Systems</a:t>
            </a:r>
          </a:p>
          <a:p>
            <a:pPr lvl="1"/>
            <a:r>
              <a:rPr lang="lb-LU" dirty="0" smtClean="0"/>
              <a:t>Non punitive</a:t>
            </a:r>
          </a:p>
          <a:p>
            <a:pPr lvl="1"/>
            <a:r>
              <a:rPr lang="lb-LU" dirty="0" smtClean="0"/>
              <a:t>Confidential</a:t>
            </a:r>
          </a:p>
          <a:p>
            <a:pPr lvl="1"/>
            <a:r>
              <a:rPr lang="lb-LU" dirty="0" smtClean="0"/>
              <a:t>Independant</a:t>
            </a:r>
          </a:p>
          <a:p>
            <a:pPr lvl="1"/>
            <a:r>
              <a:rPr lang="lb-LU" dirty="0" smtClean="0"/>
              <a:t>Expert analysis</a:t>
            </a:r>
          </a:p>
          <a:p>
            <a:pPr lvl="1"/>
            <a:r>
              <a:rPr lang="lb-LU" dirty="0" smtClean="0"/>
              <a:t>Credible</a:t>
            </a:r>
          </a:p>
          <a:p>
            <a:pPr lvl="1"/>
            <a:r>
              <a:rPr lang="lb-LU" dirty="0" smtClean="0"/>
              <a:t>Timely</a:t>
            </a:r>
          </a:p>
          <a:p>
            <a:pPr lvl="1"/>
            <a:r>
              <a:rPr lang="lb-LU" dirty="0" smtClean="0"/>
              <a:t>System oriented</a:t>
            </a:r>
            <a:endParaRPr lang="lb-L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b-LU" dirty="0" smtClean="0"/>
              <a:t>CRITICAL INCIDENCE REPORTING &amp; REACTING SYSTEM</a:t>
            </a:r>
            <a:endParaRPr lang="lb-L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lb-LU" dirty="0" smtClean="0"/>
              <a:t>CIRRS</a:t>
            </a:r>
            <a:endParaRPr lang="lb-LU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43108" y="2000240"/>
          <a:ext cx="4867275" cy="3705225"/>
        </p:xfrm>
        <a:graphic>
          <a:graphicData uri="http://schemas.openxmlformats.org/presentationml/2006/ole">
            <p:oleObj spid="_x0000_s1027" name="Worksheet" r:id="rId3" imgW="4867359" imgH="3705157" progId="Excel.Sheet.12">
              <p:embed/>
            </p:oleObj>
          </a:graphicData>
        </a:graphic>
      </p:graphicFrame>
      <p:sp>
        <p:nvSpPr>
          <p:cNvPr id="8" name="Up Arrow 7"/>
          <p:cNvSpPr/>
          <p:nvPr/>
        </p:nvSpPr>
        <p:spPr>
          <a:xfrm>
            <a:off x="2857488" y="2786059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9" name="Up Arrow 8"/>
          <p:cNvSpPr/>
          <p:nvPr/>
        </p:nvSpPr>
        <p:spPr>
          <a:xfrm>
            <a:off x="4714876" y="2786058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0" name="Up Arrow 9"/>
          <p:cNvSpPr/>
          <p:nvPr/>
        </p:nvSpPr>
        <p:spPr>
          <a:xfrm>
            <a:off x="6500826" y="2786058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1" name="Down Arrow 10"/>
          <p:cNvSpPr/>
          <p:nvPr/>
        </p:nvSpPr>
        <p:spPr>
          <a:xfrm>
            <a:off x="2214546" y="2786058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2" name="Down Arrow 11"/>
          <p:cNvSpPr/>
          <p:nvPr/>
        </p:nvSpPr>
        <p:spPr>
          <a:xfrm>
            <a:off x="4071934" y="2786058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3" name="Down Arrow 12"/>
          <p:cNvSpPr/>
          <p:nvPr/>
        </p:nvSpPr>
        <p:spPr>
          <a:xfrm>
            <a:off x="5857884" y="2786058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4" name="Down Arrow 13"/>
          <p:cNvSpPr/>
          <p:nvPr/>
        </p:nvSpPr>
        <p:spPr>
          <a:xfrm>
            <a:off x="3428992" y="371475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5" name="Up Arrow 14"/>
          <p:cNvSpPr/>
          <p:nvPr/>
        </p:nvSpPr>
        <p:spPr>
          <a:xfrm>
            <a:off x="5143504" y="3714752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16" name="Down Arrow 15"/>
          <p:cNvSpPr/>
          <p:nvPr/>
        </p:nvSpPr>
        <p:spPr>
          <a:xfrm>
            <a:off x="4357686" y="4714884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b-LU" dirty="0" smtClean="0"/>
              <a:t>CRITICAL INCIDENCE REPORTING &amp; REACTING SYSTEM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Budapest 2008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lb-LU" dirty="0" smtClean="0"/>
              <a:t>Conclusion:</a:t>
            </a:r>
          </a:p>
          <a:p>
            <a:r>
              <a:rPr lang="lb-LU" dirty="0" smtClean="0"/>
              <a:t>Incidence reporting systems must be</a:t>
            </a:r>
          </a:p>
          <a:p>
            <a:pPr marL="971550" lvl="1" indent="-514350">
              <a:buFont typeface="+mj-lt"/>
              <a:buAutoNum type="arabicPeriod"/>
            </a:pPr>
            <a:r>
              <a:rPr lang="lb-LU" dirty="0" smtClean="0"/>
              <a:t>National</a:t>
            </a:r>
          </a:p>
          <a:p>
            <a:pPr marL="971550" lvl="1" indent="-514350">
              <a:buFont typeface="+mj-lt"/>
              <a:buAutoNum type="arabicPeriod"/>
            </a:pPr>
            <a:r>
              <a:rPr lang="lb-LU" dirty="0" smtClean="0"/>
              <a:t>Anonymous</a:t>
            </a:r>
          </a:p>
          <a:p>
            <a:pPr marL="971550" lvl="1" indent="-514350">
              <a:buFont typeface="+mj-lt"/>
              <a:buAutoNum type="arabicPeriod"/>
            </a:pPr>
            <a:r>
              <a:rPr lang="lb-LU" dirty="0" smtClean="0"/>
              <a:t>Reactive</a:t>
            </a:r>
          </a:p>
          <a:p>
            <a:pPr marL="971550" lvl="1" indent="-514350">
              <a:buFont typeface="+mj-lt"/>
              <a:buAutoNum type="arabicPeriod"/>
            </a:pPr>
            <a:endParaRPr lang="lb-LU" dirty="0"/>
          </a:p>
          <a:p>
            <a:pPr marL="571500" indent="-514350" algn="ctr">
              <a:buNone/>
            </a:pPr>
            <a:r>
              <a:rPr lang="lb-LU" dirty="0" smtClean="0"/>
              <a:t>Dr Claude Schummer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</TotalTime>
  <Words>74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Equity</vt:lpstr>
      <vt:lpstr>Microsoft Office Excel Worksheet</vt:lpstr>
      <vt:lpstr>CRITICAL INCIDENCE REPORTING &amp; REACTING SYSTEM</vt:lpstr>
      <vt:lpstr>CRITICAL INCIDENCE REPORTING &amp; REACTING SYSTEM</vt:lpstr>
      <vt:lpstr>CRITICAL INCIDENCE REPORTING &amp; REACTING SYSTEM</vt:lpstr>
      <vt:lpstr>CRITICAL INCIDENCE REPORTING &amp; REACTING SYSTEM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Schumcl</dc:creator>
  <cp:lastModifiedBy>Schumcl</cp:lastModifiedBy>
  <cp:revision>3</cp:revision>
  <dcterms:created xsi:type="dcterms:W3CDTF">2008-11-28T08:48:21Z</dcterms:created>
  <dcterms:modified xsi:type="dcterms:W3CDTF">2008-11-28T09:16:58Z</dcterms:modified>
</cp:coreProperties>
</file>